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76" r:id="rId25"/>
    <p:sldId id="286" r:id="rId26"/>
    <p:sldId id="280" r:id="rId27"/>
    <p:sldId id="292" r:id="rId28"/>
    <p:sldId id="296" r:id="rId29"/>
    <p:sldId id="283" r:id="rId30"/>
    <p:sldId id="285" r:id="rId31"/>
    <p:sldId id="287" r:id="rId32"/>
    <p:sldId id="289" r:id="rId33"/>
    <p:sldId id="284" r:id="rId34"/>
    <p:sldId id="294" r:id="rId35"/>
    <p:sldId id="297" r:id="rId36"/>
    <p:sldId id="291" r:id="rId37"/>
    <p:sldId id="298" r:id="rId38"/>
    <p:sldId id="300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84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8B346-10A9-4EE1-8418-37189CFE4106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DED5B-FFDB-44E0-A5C8-9C1AEAF2AA7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Lidia\Desktop\Dziecice%20Przeboje%20-%20Barka%20teledysk%20(videoo.info)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71451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KWIATY </a:t>
            </a:r>
            <a:br>
              <a:rPr lang="pl-PL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</a:br>
            <a:r>
              <a:rPr lang="pl-PL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DLA JANA PAWŁA II </a:t>
            </a:r>
            <a:endParaRPr lang="pl-PL" sz="5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4" name="Dziecice Przeboje - Barka teledysk (videoo.inf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215338" y="6143644"/>
            <a:ext cx="304800" cy="304800"/>
          </a:xfrm>
          <a:prstGeom prst="rect">
            <a:avLst/>
          </a:prstGeom>
        </p:spPr>
      </p:pic>
      <p:pic>
        <p:nvPicPr>
          <p:cNvPr id="10242" name="Picture 2" descr="JAN PAWEŁ II Z DZIEĆMI - Ułóż Puzzle Online za darmo na Puzzle Facto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2214554"/>
            <a:ext cx="4572032" cy="4357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Lidia\Desktop\kwiaty P17\433BA8B3-697E-4B8E-94D0-E41E0F61FC42.png"/>
          <p:cNvPicPr>
            <a:picLocks noChangeAspect="1" noChangeArrowheads="1"/>
          </p:cNvPicPr>
          <p:nvPr/>
        </p:nvPicPr>
        <p:blipFill>
          <a:blip r:embed="rId2"/>
          <a:srcRect l="3622" t="26920" r="12962" b="20898"/>
          <a:stretch>
            <a:fillRect/>
          </a:stretch>
        </p:blipFill>
        <p:spPr bwMode="auto">
          <a:xfrm>
            <a:off x="1214414" y="1000108"/>
            <a:ext cx="642942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Lidia\Desktop\received_263371184857664.jpeg"/>
          <p:cNvPicPr>
            <a:picLocks noChangeAspect="1" noChangeArrowheads="1"/>
          </p:cNvPicPr>
          <p:nvPr/>
        </p:nvPicPr>
        <p:blipFill>
          <a:blip r:embed="rId2"/>
          <a:srcRect t="20384" b="26953"/>
          <a:stretch>
            <a:fillRect/>
          </a:stretch>
        </p:blipFill>
        <p:spPr bwMode="auto">
          <a:xfrm>
            <a:off x="1357290" y="928670"/>
            <a:ext cx="6500858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dia\Desktop\IMG_20200513_081725.jpg"/>
          <p:cNvPicPr>
            <a:picLocks noChangeAspect="1" noChangeArrowheads="1"/>
          </p:cNvPicPr>
          <p:nvPr/>
        </p:nvPicPr>
        <p:blipFill>
          <a:blip r:embed="rId2" cstate="print"/>
          <a:srcRect l="7047" t="2435" r="3186"/>
          <a:stretch>
            <a:fillRect/>
          </a:stretch>
        </p:blipFill>
        <p:spPr bwMode="auto">
          <a:xfrm>
            <a:off x="1571604" y="1214422"/>
            <a:ext cx="6143668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Lidia\Desktop\IMG-20200512-WA0003 (1).jpg"/>
          <p:cNvPicPr>
            <a:picLocks noChangeAspect="1" noChangeArrowheads="1"/>
          </p:cNvPicPr>
          <p:nvPr/>
        </p:nvPicPr>
        <p:blipFill>
          <a:blip r:embed="rId2"/>
          <a:srcRect r="3437" b="8205"/>
          <a:stretch>
            <a:fillRect/>
          </a:stretch>
        </p:blipFill>
        <p:spPr bwMode="auto">
          <a:xfrm>
            <a:off x="1500166" y="1000108"/>
            <a:ext cx="6143668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Lidia\Desktop\received_3029876677055332.jpeg"/>
          <p:cNvPicPr>
            <a:picLocks noChangeAspect="1" noChangeArrowheads="1"/>
          </p:cNvPicPr>
          <p:nvPr/>
        </p:nvPicPr>
        <p:blipFill>
          <a:blip r:embed="rId2"/>
          <a:srcRect l="1389" t="19141" r="3472" b="8593"/>
          <a:stretch>
            <a:fillRect/>
          </a:stretch>
        </p:blipFill>
        <p:spPr bwMode="auto">
          <a:xfrm>
            <a:off x="1142976" y="1000108"/>
            <a:ext cx="6786610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dia\Desktop\KWIATY\received_239501467320377.jpeg"/>
          <p:cNvPicPr>
            <a:picLocks noChangeAspect="1" noChangeArrowheads="1"/>
          </p:cNvPicPr>
          <p:nvPr/>
        </p:nvPicPr>
        <p:blipFill>
          <a:blip r:embed="rId2"/>
          <a:srcRect t="2778" b="1389"/>
          <a:stretch>
            <a:fillRect/>
          </a:stretch>
        </p:blipFill>
        <p:spPr bwMode="auto">
          <a:xfrm>
            <a:off x="2000232" y="1000108"/>
            <a:ext cx="5286412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dia\Desktop\KWIATY\received_265728271224540.jpeg"/>
          <p:cNvPicPr>
            <a:picLocks noChangeAspect="1" noChangeArrowheads="1"/>
          </p:cNvPicPr>
          <p:nvPr/>
        </p:nvPicPr>
        <p:blipFill>
          <a:blip r:embed="rId2" cstate="print"/>
          <a:srcRect t="1351" b="6756"/>
          <a:stretch>
            <a:fillRect/>
          </a:stretch>
        </p:blipFill>
        <p:spPr bwMode="auto">
          <a:xfrm>
            <a:off x="1857356" y="857232"/>
            <a:ext cx="5572164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idia\Desktop\KWIATY\received_272641320590496.jpeg"/>
          <p:cNvPicPr>
            <a:picLocks noChangeAspect="1" noChangeArrowheads="1"/>
          </p:cNvPicPr>
          <p:nvPr/>
        </p:nvPicPr>
        <p:blipFill>
          <a:blip r:embed="rId2"/>
          <a:srcRect l="3150" r="3937"/>
          <a:stretch>
            <a:fillRect/>
          </a:stretch>
        </p:blipFill>
        <p:spPr bwMode="auto">
          <a:xfrm rot="16200000">
            <a:off x="2357421" y="357164"/>
            <a:ext cx="4429157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idia\Desktop\KWIATY\received_278715349971301.jpeg"/>
          <p:cNvPicPr>
            <a:picLocks noChangeAspect="1" noChangeArrowheads="1"/>
          </p:cNvPicPr>
          <p:nvPr/>
        </p:nvPicPr>
        <p:blipFill>
          <a:blip r:embed="rId2"/>
          <a:srcRect l="2516" t="15349" b="18140"/>
          <a:stretch>
            <a:fillRect/>
          </a:stretch>
        </p:blipFill>
        <p:spPr bwMode="auto">
          <a:xfrm>
            <a:off x="1500166" y="1000108"/>
            <a:ext cx="6143668" cy="450057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idia\Desktop\KWIATY\received_1156395194719075.jpeg"/>
          <p:cNvPicPr>
            <a:picLocks noChangeAspect="1" noChangeArrowheads="1"/>
          </p:cNvPicPr>
          <p:nvPr/>
        </p:nvPicPr>
        <p:blipFill>
          <a:blip r:embed="rId2"/>
          <a:srcRect l="34091" r="7954" b="45762"/>
          <a:stretch>
            <a:fillRect/>
          </a:stretch>
        </p:blipFill>
        <p:spPr bwMode="auto">
          <a:xfrm>
            <a:off x="1357290" y="1071546"/>
            <a:ext cx="6500858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PAMIĘTAMY !</a:t>
            </a:r>
            <a:r>
              <a:rPr lang="pl-PL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 </a:t>
            </a:r>
            <a:r>
              <a:rPr lang="pl-PL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/>
            </a:r>
            <a:br>
              <a:rPr lang="pl-PL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</a:br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PRZEDSZKOLE NR 17 CIUCHCIA </a:t>
            </a:r>
            <a:b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</a:br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W OSTROWIE WIELKOPOLSKIM</a:t>
            </a:r>
            <a:endParaRPr lang="pl-PL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pic>
        <p:nvPicPr>
          <p:cNvPr id="4" name="Picture 14" descr="C:\Users\Lidia\Desktop\kwiaty P17\4380AE9E-C041-4BED-9805-53C441B31D22.png"/>
          <p:cNvPicPr>
            <a:picLocks noChangeAspect="1" noChangeArrowheads="1"/>
          </p:cNvPicPr>
          <p:nvPr/>
        </p:nvPicPr>
        <p:blipFill>
          <a:blip r:embed="rId2" cstate="print"/>
          <a:srcRect t="19308" b="20384"/>
          <a:stretch>
            <a:fillRect/>
          </a:stretch>
        </p:blipFill>
        <p:spPr bwMode="auto">
          <a:xfrm>
            <a:off x="0" y="2285992"/>
            <a:ext cx="1714480" cy="214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C:\Users\Lidia\Desktop\kwiaty P17\5F30E2D9-7406-4712-9E40-D1093CEC1162.jpeg"/>
          <p:cNvPicPr>
            <a:picLocks noChangeAspect="1" noChangeArrowheads="1"/>
          </p:cNvPicPr>
          <p:nvPr/>
        </p:nvPicPr>
        <p:blipFill>
          <a:blip r:embed="rId3" cstate="print"/>
          <a:srcRect l="10880" t="8202" r="19849" b="3906"/>
          <a:stretch>
            <a:fillRect/>
          </a:stretch>
        </p:blipFill>
        <p:spPr bwMode="auto">
          <a:xfrm>
            <a:off x="4857752" y="4071942"/>
            <a:ext cx="2571768" cy="121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C:\Users\Lidia\Desktop\kwiatyt.jpg"/>
          <p:cNvPicPr>
            <a:picLocks noChangeAspect="1" noChangeArrowheads="1"/>
          </p:cNvPicPr>
          <p:nvPr/>
        </p:nvPicPr>
        <p:blipFill>
          <a:blip r:embed="rId4" cstate="print"/>
          <a:srcRect l="5730" t="37695" r="46616" b="13281"/>
          <a:stretch>
            <a:fillRect/>
          </a:stretch>
        </p:blipFill>
        <p:spPr bwMode="auto">
          <a:xfrm>
            <a:off x="7500958" y="2285992"/>
            <a:ext cx="164304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C:\Users\Lidia\Desktop\kwiaty P17\4B51C3D1-8120-4573-B603-7A5D60335A89.jpeg"/>
          <p:cNvPicPr>
            <a:picLocks noChangeAspect="1" noChangeArrowheads="1"/>
          </p:cNvPicPr>
          <p:nvPr/>
        </p:nvPicPr>
        <p:blipFill>
          <a:blip r:embed="rId5"/>
          <a:srcRect l="18031" t="16895" r="16879" b="5469"/>
          <a:stretch>
            <a:fillRect/>
          </a:stretch>
        </p:blipFill>
        <p:spPr bwMode="auto">
          <a:xfrm>
            <a:off x="1928794" y="4143380"/>
            <a:ext cx="2786082" cy="111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C:\Users\Lidia\Desktop\kwiaty P17\9D0E2E88-C81F-4A00-BDA2-4EBC54A70C10.png"/>
          <p:cNvPicPr>
            <a:picLocks noChangeAspect="1" noChangeArrowheads="1"/>
          </p:cNvPicPr>
          <p:nvPr/>
        </p:nvPicPr>
        <p:blipFill>
          <a:blip r:embed="rId6" cstate="print"/>
          <a:srcRect l="5435" t="26605" r="12137" b="19643"/>
          <a:stretch>
            <a:fillRect/>
          </a:stretch>
        </p:blipFill>
        <p:spPr bwMode="auto">
          <a:xfrm>
            <a:off x="0" y="4929198"/>
            <a:ext cx="1857356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C:\Users\Lidia\Desktop\kwiaty P17\AE94D03F-92A5-43B9-ADAF-F6CE5F989470.jpeg"/>
          <p:cNvPicPr>
            <a:picLocks noChangeAspect="1" noChangeArrowheads="1"/>
          </p:cNvPicPr>
          <p:nvPr/>
        </p:nvPicPr>
        <p:blipFill>
          <a:blip r:embed="rId7" cstate="print"/>
          <a:srcRect l="3125" t="4243" r="4590" b="2757"/>
          <a:stretch>
            <a:fillRect/>
          </a:stretch>
        </p:blipFill>
        <p:spPr bwMode="auto">
          <a:xfrm>
            <a:off x="1928794" y="5286388"/>
            <a:ext cx="1857389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Users\Lidia\Desktop\kwiatyyy.jpg"/>
          <p:cNvPicPr>
            <a:picLocks noChangeAspect="1" noChangeArrowheads="1"/>
          </p:cNvPicPr>
          <p:nvPr/>
        </p:nvPicPr>
        <p:blipFill>
          <a:blip r:embed="rId8"/>
          <a:srcRect l="28261" t="50713" r="38225" b="26981"/>
          <a:stretch>
            <a:fillRect/>
          </a:stretch>
        </p:blipFill>
        <p:spPr bwMode="auto">
          <a:xfrm>
            <a:off x="3714744" y="5286388"/>
            <a:ext cx="1785936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C:\Users\Lidia\Desktop\kwiaty P17\433BA8B3-697E-4B8E-94D0-E41E0F61FC42.png"/>
          <p:cNvPicPr>
            <a:picLocks noChangeAspect="1" noChangeArrowheads="1"/>
          </p:cNvPicPr>
          <p:nvPr/>
        </p:nvPicPr>
        <p:blipFill>
          <a:blip r:embed="rId9" cstate="print"/>
          <a:srcRect l="3622" t="26920" r="12962" b="20898"/>
          <a:stretch>
            <a:fillRect/>
          </a:stretch>
        </p:blipFill>
        <p:spPr bwMode="auto">
          <a:xfrm>
            <a:off x="5572132" y="5286388"/>
            <a:ext cx="1857388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Lidia\Desktop\IMG_20200513_081725.jpg"/>
          <p:cNvPicPr>
            <a:picLocks noChangeAspect="1" noChangeArrowheads="1"/>
          </p:cNvPicPr>
          <p:nvPr/>
        </p:nvPicPr>
        <p:blipFill>
          <a:blip r:embed="rId10" cstate="print"/>
          <a:srcRect l="7047" t="2435" r="3186"/>
          <a:stretch>
            <a:fillRect/>
          </a:stretch>
        </p:blipFill>
        <p:spPr bwMode="auto">
          <a:xfrm>
            <a:off x="3714744" y="2285992"/>
            <a:ext cx="1928794" cy="1785950"/>
          </a:xfrm>
          <a:prstGeom prst="rect">
            <a:avLst/>
          </a:prstGeom>
          <a:noFill/>
        </p:spPr>
      </p:pic>
      <p:pic>
        <p:nvPicPr>
          <p:cNvPr id="1027" name="Picture 3" descr="C:\Users\Lidia\Desktop\received_263371184857664.jpeg"/>
          <p:cNvPicPr>
            <a:picLocks noChangeAspect="1" noChangeArrowheads="1"/>
          </p:cNvPicPr>
          <p:nvPr/>
        </p:nvPicPr>
        <p:blipFill>
          <a:blip r:embed="rId11" cstate="print"/>
          <a:srcRect t="20384" b="26953"/>
          <a:stretch>
            <a:fillRect/>
          </a:stretch>
        </p:blipFill>
        <p:spPr bwMode="auto">
          <a:xfrm>
            <a:off x="1785918" y="2285992"/>
            <a:ext cx="1714512" cy="1857412"/>
          </a:xfrm>
          <a:prstGeom prst="rect">
            <a:avLst/>
          </a:prstGeom>
          <a:noFill/>
        </p:spPr>
      </p:pic>
      <p:pic>
        <p:nvPicPr>
          <p:cNvPr id="1028" name="Picture 4" descr="C:\Users\Lidia\Desktop\received_3029876677055332.jpeg"/>
          <p:cNvPicPr>
            <a:picLocks noChangeAspect="1" noChangeArrowheads="1"/>
          </p:cNvPicPr>
          <p:nvPr/>
        </p:nvPicPr>
        <p:blipFill>
          <a:blip r:embed="rId12" cstate="print"/>
          <a:srcRect l="1389" t="19141" r="3472" b="8593"/>
          <a:stretch>
            <a:fillRect/>
          </a:stretch>
        </p:blipFill>
        <p:spPr bwMode="auto">
          <a:xfrm>
            <a:off x="7429520" y="4857760"/>
            <a:ext cx="1714480" cy="2000240"/>
          </a:xfrm>
          <a:prstGeom prst="rect">
            <a:avLst/>
          </a:prstGeom>
          <a:noFill/>
        </p:spPr>
      </p:pic>
      <p:pic>
        <p:nvPicPr>
          <p:cNvPr id="1029" name="Picture 5" descr="C:\Users\Lidia\Desktop\IMG-20200512-WA0003 (1).jpg"/>
          <p:cNvPicPr>
            <a:picLocks noChangeAspect="1" noChangeArrowheads="1"/>
          </p:cNvPicPr>
          <p:nvPr/>
        </p:nvPicPr>
        <p:blipFill>
          <a:blip r:embed="rId13" cstate="print"/>
          <a:srcRect r="3437" b="8205"/>
          <a:stretch>
            <a:fillRect/>
          </a:stretch>
        </p:blipFill>
        <p:spPr bwMode="auto">
          <a:xfrm>
            <a:off x="5715008" y="2285992"/>
            <a:ext cx="1714512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idia\Desktop\KWIATY\received_585220982117190.jpeg"/>
          <p:cNvPicPr>
            <a:picLocks noChangeAspect="1" noChangeArrowheads="1"/>
          </p:cNvPicPr>
          <p:nvPr/>
        </p:nvPicPr>
        <p:blipFill>
          <a:blip r:embed="rId2"/>
          <a:srcRect l="24759" t="6629" r="18608"/>
          <a:stretch>
            <a:fillRect/>
          </a:stretch>
        </p:blipFill>
        <p:spPr bwMode="auto">
          <a:xfrm rot="16200000">
            <a:off x="2143108" y="142852"/>
            <a:ext cx="4857784" cy="657229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idia\Desktop\KWIATY\received_813231662534883.jpeg"/>
          <p:cNvPicPr>
            <a:picLocks noChangeAspect="1" noChangeArrowheads="1"/>
          </p:cNvPicPr>
          <p:nvPr/>
        </p:nvPicPr>
        <p:blipFill>
          <a:blip r:embed="rId2"/>
          <a:srcRect l="11819" t="7627" r="25806" b="20339"/>
          <a:stretch>
            <a:fillRect/>
          </a:stretch>
        </p:blipFill>
        <p:spPr bwMode="auto">
          <a:xfrm>
            <a:off x="1285852" y="857232"/>
            <a:ext cx="6786610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dia\Desktop\KWIATY\received_1426136204233093.jpeg"/>
          <p:cNvPicPr>
            <a:picLocks noChangeAspect="1" noChangeArrowheads="1"/>
          </p:cNvPicPr>
          <p:nvPr/>
        </p:nvPicPr>
        <p:blipFill>
          <a:blip r:embed="rId2"/>
          <a:srcRect l="9000" t="8333" r="8500" b="6481"/>
          <a:stretch>
            <a:fillRect/>
          </a:stretch>
        </p:blipFill>
        <p:spPr bwMode="auto">
          <a:xfrm>
            <a:off x="928662" y="928670"/>
            <a:ext cx="7286676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idia\Desktop\KWIATY\IMG_20200513_170013.jpg"/>
          <p:cNvPicPr>
            <a:picLocks noChangeAspect="1" noChangeArrowheads="1"/>
          </p:cNvPicPr>
          <p:nvPr/>
        </p:nvPicPr>
        <p:blipFill>
          <a:blip r:embed="rId2" cstate="print"/>
          <a:srcRect l="12701" t="14465" r="22278" b="6288"/>
          <a:stretch>
            <a:fillRect/>
          </a:stretch>
        </p:blipFill>
        <p:spPr bwMode="auto">
          <a:xfrm>
            <a:off x="857224" y="714356"/>
            <a:ext cx="4286280" cy="4214842"/>
          </a:xfrm>
          <a:prstGeom prst="rect">
            <a:avLst/>
          </a:prstGeom>
          <a:noFill/>
        </p:spPr>
      </p:pic>
      <p:pic>
        <p:nvPicPr>
          <p:cNvPr id="1026" name="Picture 2" descr="C:\Users\Lidia\Desktop\IMG_20190920_065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357563"/>
            <a:ext cx="3643338" cy="307183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idia\Desktop\KWIATY\IMG_20200513_15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620090" cy="4000528"/>
          </a:xfrm>
          <a:prstGeom prst="rect">
            <a:avLst/>
          </a:prstGeom>
          <a:noFill/>
        </p:spPr>
      </p:pic>
      <p:pic>
        <p:nvPicPr>
          <p:cNvPr id="2" name="Picture 2" descr="C:\Users\Lidia\Desktop\IMG_20200325_121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idia\Desktop\KWIATY\IMG_20200513_153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928934"/>
            <a:ext cx="2428892" cy="2143140"/>
          </a:xfrm>
          <a:prstGeom prst="rect">
            <a:avLst/>
          </a:prstGeom>
          <a:noFill/>
        </p:spPr>
      </p:pic>
      <p:pic>
        <p:nvPicPr>
          <p:cNvPr id="1026" name="Picture 2" descr="C:\Users\Lidia\Desktop\IMG_20200514_121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000496" y="285728"/>
            <a:ext cx="4572032" cy="2500330"/>
          </a:xfrm>
          <a:prstGeom prst="rect">
            <a:avLst/>
          </a:prstGeom>
          <a:noFill/>
        </p:spPr>
      </p:pic>
      <p:pic>
        <p:nvPicPr>
          <p:cNvPr id="1027" name="Picture 3" descr="C:\Users\Lidia\Desktop\IMG_20200514_121907.jpg"/>
          <p:cNvPicPr>
            <a:picLocks noChangeAspect="1" noChangeArrowheads="1"/>
          </p:cNvPicPr>
          <p:nvPr/>
        </p:nvPicPr>
        <p:blipFill>
          <a:blip r:embed="rId4" cstate="print"/>
          <a:srcRect l="17162" r="17162" b="15284"/>
          <a:stretch>
            <a:fillRect/>
          </a:stretch>
        </p:blipFill>
        <p:spPr bwMode="auto">
          <a:xfrm>
            <a:off x="285720" y="3357562"/>
            <a:ext cx="2786082" cy="3071834"/>
          </a:xfrm>
          <a:prstGeom prst="rect">
            <a:avLst/>
          </a:prstGeom>
          <a:noFill/>
        </p:spPr>
      </p:pic>
      <p:pic>
        <p:nvPicPr>
          <p:cNvPr id="7170" name="Picture 2" descr="C:\Users\Lidia\Desktop\IMG_20200513_145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008" y="214291"/>
            <a:ext cx="2996077" cy="2714644"/>
          </a:xfrm>
          <a:prstGeom prst="rect">
            <a:avLst/>
          </a:prstGeom>
          <a:noFill/>
        </p:spPr>
      </p:pic>
      <p:pic>
        <p:nvPicPr>
          <p:cNvPr id="7171" name="Picture 3" descr="C:\Users\Lidia\Desktop\IMG_20200205_0502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929066"/>
            <a:ext cx="2847972" cy="247172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idia\Desktop\KWIATY\received_791570671250648.jpeg"/>
          <p:cNvPicPr>
            <a:picLocks noChangeAspect="1" noChangeArrowheads="1"/>
          </p:cNvPicPr>
          <p:nvPr/>
        </p:nvPicPr>
        <p:blipFill>
          <a:blip r:embed="rId2"/>
          <a:srcRect l="23351" t="30426" r="26099" b="25893"/>
          <a:stretch>
            <a:fillRect/>
          </a:stretch>
        </p:blipFill>
        <p:spPr bwMode="auto">
          <a:xfrm>
            <a:off x="714348" y="571480"/>
            <a:ext cx="7643866" cy="558621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idia\Desktop\KWIATY\received_2696907413877575.jpeg"/>
          <p:cNvPicPr>
            <a:picLocks noChangeAspect="1" noChangeArrowheads="1"/>
          </p:cNvPicPr>
          <p:nvPr/>
        </p:nvPicPr>
        <p:blipFill>
          <a:blip r:embed="rId2"/>
          <a:srcRect t="13662" b="14493"/>
          <a:stretch>
            <a:fillRect/>
          </a:stretch>
        </p:blipFill>
        <p:spPr bwMode="auto">
          <a:xfrm>
            <a:off x="285720" y="357166"/>
            <a:ext cx="5643602" cy="4786346"/>
          </a:xfrm>
          <a:prstGeom prst="rect">
            <a:avLst/>
          </a:prstGeom>
          <a:noFill/>
        </p:spPr>
      </p:pic>
      <p:pic>
        <p:nvPicPr>
          <p:cNvPr id="4098" name="Picture 2" descr="C:\Users\Lidia\Desktop\IMG_20200216_211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4187" y="4071942"/>
            <a:ext cx="2775531" cy="258637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5" name="Picture 23" descr="C:\Users\Lidia\Desktop\IMG-20200514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3143272" cy="2500330"/>
          </a:xfrm>
          <a:prstGeom prst="rect">
            <a:avLst/>
          </a:prstGeom>
          <a:noFill/>
        </p:spPr>
      </p:pic>
      <p:pic>
        <p:nvPicPr>
          <p:cNvPr id="28696" name="Picture 24" descr="C:\Users\Lidia\Desktop\IMG-20200514-WA0001.jpg"/>
          <p:cNvPicPr>
            <a:picLocks noChangeAspect="1" noChangeArrowheads="1"/>
          </p:cNvPicPr>
          <p:nvPr/>
        </p:nvPicPr>
        <p:blipFill>
          <a:blip r:embed="rId3"/>
          <a:srcRect r="22546"/>
          <a:stretch>
            <a:fillRect/>
          </a:stretch>
        </p:blipFill>
        <p:spPr bwMode="auto">
          <a:xfrm rot="16200000">
            <a:off x="6053398" y="3662113"/>
            <a:ext cx="2428893" cy="3248548"/>
          </a:xfrm>
          <a:prstGeom prst="rect">
            <a:avLst/>
          </a:prstGeom>
          <a:noFill/>
        </p:spPr>
      </p:pic>
      <p:pic>
        <p:nvPicPr>
          <p:cNvPr id="25" name="Picture 2" descr="C:\Users\Lidia\Desktop\KWIATY\IMG_20200513_143338.jpg"/>
          <p:cNvPicPr>
            <a:picLocks noChangeAspect="1" noChangeArrowheads="1"/>
          </p:cNvPicPr>
          <p:nvPr/>
        </p:nvPicPr>
        <p:blipFill>
          <a:blip r:embed="rId4" cstate="print"/>
          <a:srcRect r="5015"/>
          <a:stretch>
            <a:fillRect/>
          </a:stretch>
        </p:blipFill>
        <p:spPr bwMode="auto">
          <a:xfrm>
            <a:off x="357158" y="3929066"/>
            <a:ext cx="3071834" cy="2547642"/>
          </a:xfrm>
          <a:prstGeom prst="rect">
            <a:avLst/>
          </a:prstGeom>
          <a:noFill/>
        </p:spPr>
      </p:pic>
      <p:pic>
        <p:nvPicPr>
          <p:cNvPr id="26" name="Picture 2" descr="C:\Users\Lidia\Desktop\KWIATY\IMG_20200513_144147.jpg"/>
          <p:cNvPicPr>
            <a:picLocks noChangeAspect="1" noChangeArrowheads="1"/>
          </p:cNvPicPr>
          <p:nvPr/>
        </p:nvPicPr>
        <p:blipFill>
          <a:blip r:embed="rId5" cstate="print"/>
          <a:srcRect l="10433" t="8417" r="9929"/>
          <a:stretch>
            <a:fillRect/>
          </a:stretch>
        </p:blipFill>
        <p:spPr bwMode="auto">
          <a:xfrm>
            <a:off x="5643570" y="357166"/>
            <a:ext cx="3214710" cy="2585745"/>
          </a:xfrm>
          <a:prstGeom prst="rect">
            <a:avLst/>
          </a:prstGeom>
          <a:noFill/>
        </p:spPr>
      </p:pic>
      <p:pic>
        <p:nvPicPr>
          <p:cNvPr id="6" name="Picture 2" descr="C:\Users\Lidia\Desktop\IMG_20190914_1327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2786058"/>
            <a:ext cx="2000264" cy="171788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idia\Desktop\KWIATY\IMG_20200513_144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86190"/>
            <a:ext cx="2704387" cy="2643206"/>
          </a:xfrm>
          <a:prstGeom prst="rect">
            <a:avLst/>
          </a:prstGeom>
          <a:noFill/>
        </p:spPr>
      </p:pic>
      <p:pic>
        <p:nvPicPr>
          <p:cNvPr id="2050" name="Picture 2" descr="C:\Users\Lidia\Desktop\IMG_20200514_12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714752"/>
            <a:ext cx="2445128" cy="2714644"/>
          </a:xfrm>
          <a:prstGeom prst="rect">
            <a:avLst/>
          </a:prstGeom>
          <a:noFill/>
        </p:spPr>
      </p:pic>
      <p:pic>
        <p:nvPicPr>
          <p:cNvPr id="2051" name="Picture 3" descr="C:\Users\Lidia\Desktop\IMG_20200514_121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57166"/>
            <a:ext cx="2357454" cy="2857520"/>
          </a:xfrm>
          <a:prstGeom prst="rect">
            <a:avLst/>
          </a:prstGeom>
          <a:noFill/>
        </p:spPr>
      </p:pic>
      <p:pic>
        <p:nvPicPr>
          <p:cNvPr id="2052" name="Picture 4" descr="C:\Users\Lidia\Desktop\KWIATY\IMG_20200513_143150.jpg"/>
          <p:cNvPicPr>
            <a:picLocks noChangeAspect="1" noChangeArrowheads="1"/>
          </p:cNvPicPr>
          <p:nvPr/>
        </p:nvPicPr>
        <p:blipFill>
          <a:blip r:embed="rId5" cstate="print"/>
          <a:srcRect l="7850"/>
          <a:stretch>
            <a:fillRect/>
          </a:stretch>
        </p:blipFill>
        <p:spPr bwMode="auto">
          <a:xfrm>
            <a:off x="500034" y="357165"/>
            <a:ext cx="2857520" cy="2939201"/>
          </a:xfrm>
          <a:prstGeom prst="rect">
            <a:avLst/>
          </a:prstGeom>
          <a:noFill/>
        </p:spPr>
      </p:pic>
      <p:pic>
        <p:nvPicPr>
          <p:cNvPr id="2053" name="Picture 5" descr="C:\Users\Lidia\Desktop\KWIATY\IMG_20200513_143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9918" y="428604"/>
            <a:ext cx="2466924" cy="2857520"/>
          </a:xfrm>
          <a:prstGeom prst="rect">
            <a:avLst/>
          </a:prstGeom>
          <a:noFill/>
        </p:spPr>
      </p:pic>
      <p:pic>
        <p:nvPicPr>
          <p:cNvPr id="3074" name="Picture 2" descr="C:\Users\Lidia\Desktop\IMG_20200317_1800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714752"/>
            <a:ext cx="2286016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1538" y="1600201"/>
            <a:ext cx="6858048" cy="147161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Picture 14" descr="C:\Users\Lidia\Desktop\kwiaty P17\4380AE9E-C041-4BED-9805-53C441B31D22.png"/>
          <p:cNvPicPr>
            <a:picLocks noChangeAspect="1" noChangeArrowheads="1"/>
          </p:cNvPicPr>
          <p:nvPr/>
        </p:nvPicPr>
        <p:blipFill>
          <a:blip r:embed="rId2"/>
          <a:srcRect t="19308" b="20384"/>
          <a:stretch>
            <a:fillRect/>
          </a:stretch>
        </p:blipFill>
        <p:spPr bwMode="auto">
          <a:xfrm>
            <a:off x="642910" y="500042"/>
            <a:ext cx="80010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idia\Desktop\KWIATY\IMG_20200513_144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714752"/>
            <a:ext cx="3714776" cy="2928934"/>
          </a:xfrm>
          <a:prstGeom prst="rect">
            <a:avLst/>
          </a:prstGeom>
          <a:noFill/>
        </p:spPr>
      </p:pic>
      <p:pic>
        <p:nvPicPr>
          <p:cNvPr id="16387" name="Picture 3" descr="C:\Users\Lidia\Desktop\KWIATY\IMG_20200513_143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714776" cy="3286124"/>
          </a:xfrm>
          <a:prstGeom prst="rect">
            <a:avLst/>
          </a:prstGeom>
          <a:noFill/>
        </p:spPr>
      </p:pic>
      <p:pic>
        <p:nvPicPr>
          <p:cNvPr id="16388" name="Picture 4" descr="C:\Users\Lidia\Desktop\KWIATY\IMG_20200513_143858.jpg"/>
          <p:cNvPicPr>
            <a:picLocks noChangeAspect="1" noChangeArrowheads="1"/>
          </p:cNvPicPr>
          <p:nvPr/>
        </p:nvPicPr>
        <p:blipFill>
          <a:blip r:embed="rId4" cstate="print"/>
          <a:srcRect l="5204" t="1865" r="4259"/>
          <a:stretch>
            <a:fillRect/>
          </a:stretch>
        </p:blipFill>
        <p:spPr bwMode="auto">
          <a:xfrm>
            <a:off x="214282" y="1285860"/>
            <a:ext cx="4429156" cy="400052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idia\Desktop\KWIATY\received_265583767921507.jpeg"/>
          <p:cNvPicPr>
            <a:picLocks noChangeAspect="1" noChangeArrowheads="1"/>
          </p:cNvPicPr>
          <p:nvPr/>
        </p:nvPicPr>
        <p:blipFill>
          <a:blip r:embed="rId2"/>
          <a:srcRect l="10062" r="1546"/>
          <a:stretch>
            <a:fillRect/>
          </a:stretch>
        </p:blipFill>
        <p:spPr bwMode="auto">
          <a:xfrm>
            <a:off x="785786" y="642918"/>
            <a:ext cx="7572428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idia\Desktop\KWIATY\IMG_20200513_144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57166"/>
            <a:ext cx="7143800" cy="4118191"/>
          </a:xfrm>
          <a:prstGeom prst="rect">
            <a:avLst/>
          </a:prstGeom>
          <a:noFill/>
        </p:spPr>
      </p:pic>
      <p:pic>
        <p:nvPicPr>
          <p:cNvPr id="2050" name="Picture 2" descr="C:\Users\Lidia\Desktop\IMG-20200514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4714884"/>
            <a:ext cx="4643470" cy="192882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idia\Desktop\KWIATY\IMG_20200513_143049.jpg"/>
          <p:cNvPicPr>
            <a:picLocks noChangeAspect="1" noChangeArrowheads="1"/>
          </p:cNvPicPr>
          <p:nvPr/>
        </p:nvPicPr>
        <p:blipFill>
          <a:blip r:embed="rId2" cstate="print"/>
          <a:srcRect t="8795" r="16734" b="3125"/>
          <a:stretch>
            <a:fillRect/>
          </a:stretch>
        </p:blipFill>
        <p:spPr bwMode="auto">
          <a:xfrm>
            <a:off x="642910" y="1142984"/>
            <a:ext cx="3714776" cy="4572032"/>
          </a:xfrm>
          <a:prstGeom prst="rect">
            <a:avLst/>
          </a:prstGeom>
          <a:noFill/>
        </p:spPr>
      </p:pic>
      <p:pic>
        <p:nvPicPr>
          <p:cNvPr id="17411" name="Picture 3" descr="C:\Users\Lidia\Desktop\IMG-20200514-WA0004.jpg"/>
          <p:cNvPicPr>
            <a:picLocks noChangeAspect="1" noChangeArrowheads="1"/>
          </p:cNvPicPr>
          <p:nvPr/>
        </p:nvPicPr>
        <p:blipFill>
          <a:blip r:embed="rId3"/>
          <a:srcRect l="9375" t="7065" r="16667"/>
          <a:stretch>
            <a:fillRect/>
          </a:stretch>
        </p:blipFill>
        <p:spPr bwMode="auto">
          <a:xfrm>
            <a:off x="4786314" y="1071546"/>
            <a:ext cx="3714776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Lidia\Desktop\IMG_20200514_120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928670"/>
            <a:ext cx="3500494" cy="2625370"/>
          </a:xfrm>
          <a:prstGeom prst="rect">
            <a:avLst/>
          </a:prstGeom>
          <a:noFill/>
        </p:spPr>
      </p:pic>
      <p:pic>
        <p:nvPicPr>
          <p:cNvPr id="26627" name="Picture 3" descr="C:\Users\Lidia\Desktop\KWIATY\IMG_20200514_120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2928958" cy="2636062"/>
          </a:xfrm>
          <a:prstGeom prst="rect">
            <a:avLst/>
          </a:prstGeom>
          <a:noFill/>
        </p:spPr>
      </p:pic>
      <p:pic>
        <p:nvPicPr>
          <p:cNvPr id="4" name="Picture 2" descr="C:\Users\Lidia\Desktop\IMG_20200514_151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857628"/>
            <a:ext cx="3214709" cy="2435969"/>
          </a:xfrm>
          <a:prstGeom prst="rect">
            <a:avLst/>
          </a:prstGeom>
          <a:noFill/>
        </p:spPr>
      </p:pic>
      <p:pic>
        <p:nvPicPr>
          <p:cNvPr id="5122" name="Picture 2" descr="C:\Users\Lidia\Desktop\KWIATY\IMG_20200513_143206.jpg"/>
          <p:cNvPicPr>
            <a:picLocks noChangeAspect="1" noChangeArrowheads="1"/>
          </p:cNvPicPr>
          <p:nvPr/>
        </p:nvPicPr>
        <p:blipFill>
          <a:blip r:embed="rId5" cstate="print"/>
          <a:srcRect r="12766"/>
          <a:stretch>
            <a:fillRect/>
          </a:stretch>
        </p:blipFill>
        <p:spPr bwMode="auto">
          <a:xfrm>
            <a:off x="5572132" y="4214818"/>
            <a:ext cx="2928958" cy="200481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Lidia\Desktop\IMG-20200514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677005" y="390609"/>
            <a:ext cx="3076369" cy="3143240"/>
          </a:xfrm>
          <a:prstGeom prst="rect">
            <a:avLst/>
          </a:prstGeom>
          <a:noFill/>
        </p:spPr>
      </p:pic>
      <p:pic>
        <p:nvPicPr>
          <p:cNvPr id="29699" name="Picture 3" descr="C:\Users\Lidia\Desktop\IMG-20200514-WA0003.jpg"/>
          <p:cNvPicPr>
            <a:picLocks noChangeAspect="1" noChangeArrowheads="1"/>
          </p:cNvPicPr>
          <p:nvPr/>
        </p:nvPicPr>
        <p:blipFill>
          <a:blip r:embed="rId3"/>
          <a:srcRect t="7812" b="10625"/>
          <a:stretch>
            <a:fillRect/>
          </a:stretch>
        </p:blipFill>
        <p:spPr bwMode="auto">
          <a:xfrm>
            <a:off x="500034" y="3012532"/>
            <a:ext cx="3214678" cy="3488301"/>
          </a:xfrm>
          <a:prstGeom prst="rect">
            <a:avLst/>
          </a:prstGeom>
          <a:noFill/>
        </p:spPr>
      </p:pic>
      <p:pic>
        <p:nvPicPr>
          <p:cNvPr id="4" name="Picture 2" descr="C:\Users\Lidia\Desktop\IMG_20200514_120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786190"/>
            <a:ext cx="4572032" cy="2786082"/>
          </a:xfrm>
          <a:prstGeom prst="rect">
            <a:avLst/>
          </a:prstGeom>
          <a:noFill/>
        </p:spPr>
      </p:pic>
      <p:pic>
        <p:nvPicPr>
          <p:cNvPr id="3074" name="Picture 2" descr="C:\Users\Lidia\Desktop\IMG_20200514_150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574" y="571480"/>
            <a:ext cx="4943601" cy="198112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idia\Desktop\IMG_20200513_143235.jpg"/>
          <p:cNvPicPr>
            <a:picLocks noChangeAspect="1" noChangeArrowheads="1"/>
          </p:cNvPicPr>
          <p:nvPr/>
        </p:nvPicPr>
        <p:blipFill>
          <a:blip r:embed="rId2" cstate="print"/>
          <a:srcRect t="10433"/>
          <a:stretch>
            <a:fillRect/>
          </a:stretch>
        </p:blipFill>
        <p:spPr bwMode="auto">
          <a:xfrm>
            <a:off x="3214678" y="357166"/>
            <a:ext cx="5538694" cy="3587103"/>
          </a:xfrm>
          <a:prstGeom prst="rect">
            <a:avLst/>
          </a:prstGeom>
          <a:noFill/>
        </p:spPr>
      </p:pic>
      <p:pic>
        <p:nvPicPr>
          <p:cNvPr id="3" name="Picture 2" descr="C:\Users\Lidia\Desktop\KWIATY\IMG_20200513_170203.jpg"/>
          <p:cNvPicPr>
            <a:picLocks noChangeAspect="1" noChangeArrowheads="1"/>
          </p:cNvPicPr>
          <p:nvPr/>
        </p:nvPicPr>
        <p:blipFill>
          <a:blip r:embed="rId3" cstate="print"/>
          <a:srcRect t="48488" r="3125"/>
          <a:stretch>
            <a:fillRect/>
          </a:stretch>
        </p:blipFill>
        <p:spPr bwMode="auto">
          <a:xfrm>
            <a:off x="4143372" y="4286256"/>
            <a:ext cx="4000496" cy="2150373"/>
          </a:xfrm>
          <a:prstGeom prst="rect">
            <a:avLst/>
          </a:prstGeom>
          <a:noFill/>
        </p:spPr>
      </p:pic>
      <p:pic>
        <p:nvPicPr>
          <p:cNvPr id="5" name="Picture 3" descr="C:\Users\Lidia\Desktop\IMG_20200514_121103.jpg"/>
          <p:cNvPicPr>
            <a:picLocks noChangeAspect="1" noChangeArrowheads="1"/>
          </p:cNvPicPr>
          <p:nvPr/>
        </p:nvPicPr>
        <p:blipFill>
          <a:blip r:embed="rId4" cstate="print"/>
          <a:srcRect t="5960" r="12197"/>
          <a:stretch>
            <a:fillRect/>
          </a:stretch>
        </p:blipFill>
        <p:spPr bwMode="auto">
          <a:xfrm rot="16200000">
            <a:off x="678629" y="3893347"/>
            <a:ext cx="2428892" cy="2786082"/>
          </a:xfrm>
          <a:prstGeom prst="rect">
            <a:avLst/>
          </a:prstGeom>
          <a:noFill/>
        </p:spPr>
      </p:pic>
      <p:pic>
        <p:nvPicPr>
          <p:cNvPr id="6" name="Picture 2" descr="C:\Users\Lidia\Desktop\IMG_20200514_121009.jpg"/>
          <p:cNvPicPr>
            <a:picLocks noChangeAspect="1" noChangeArrowheads="1"/>
          </p:cNvPicPr>
          <p:nvPr/>
        </p:nvPicPr>
        <p:blipFill>
          <a:blip r:embed="rId5" cstate="print"/>
          <a:srcRect l="25662" t="8984" b="9929"/>
          <a:stretch>
            <a:fillRect/>
          </a:stretch>
        </p:blipFill>
        <p:spPr bwMode="auto">
          <a:xfrm>
            <a:off x="500034" y="357166"/>
            <a:ext cx="2357454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Urząd Miasta Nowy Targ - AKTUALNOŚCI"/>
          <p:cNvPicPr>
            <a:picLocks noChangeAspect="1" noChangeArrowheads="1"/>
          </p:cNvPicPr>
          <p:nvPr/>
        </p:nvPicPr>
        <p:blipFill>
          <a:blip r:embed="rId2"/>
          <a:srcRect t="8108"/>
          <a:stretch>
            <a:fillRect/>
          </a:stretch>
        </p:blipFill>
        <p:spPr bwMode="auto">
          <a:xfrm>
            <a:off x="571472" y="285728"/>
            <a:ext cx="7929618" cy="626270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929718" cy="5214974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DZIĘKUJEMY CI</a:t>
            </a:r>
            <a:r>
              <a:rPr lang="pl-PL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pl-PL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OJCZE </a:t>
            </a:r>
            <a:br>
              <a:rPr lang="pl-PL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ŚWIĘTY!</a:t>
            </a:r>
            <a:endParaRPr lang="pl-PL" sz="8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Św. Jan Paweł II: przebaczenie, ani też miłosierdzie jako jego ..."/>
          <p:cNvPicPr>
            <a:picLocks noChangeAspect="1" noChangeArrowheads="1"/>
          </p:cNvPicPr>
          <p:nvPr/>
        </p:nvPicPr>
        <p:blipFill>
          <a:blip r:embed="rId2"/>
          <a:srcRect l="8928" r="58705" b="21370"/>
          <a:stretch>
            <a:fillRect/>
          </a:stretch>
        </p:blipFill>
        <p:spPr bwMode="auto">
          <a:xfrm>
            <a:off x="642910" y="3357562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28794" y="928669"/>
            <a:ext cx="5143536" cy="342902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Picture 11" descr="C:\Users\Lidia\Desktop\kwiaty P17\5F30E2D9-7406-4712-9E40-D1093CEC1162.jpeg"/>
          <p:cNvPicPr>
            <a:picLocks noChangeAspect="1" noChangeArrowheads="1"/>
          </p:cNvPicPr>
          <p:nvPr/>
        </p:nvPicPr>
        <p:blipFill>
          <a:blip r:embed="rId2"/>
          <a:srcRect l="10880" t="8202" r="19849" b="3906"/>
          <a:stretch>
            <a:fillRect/>
          </a:stretch>
        </p:blipFill>
        <p:spPr bwMode="auto">
          <a:xfrm>
            <a:off x="857224" y="642918"/>
            <a:ext cx="750099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57554" y="2571744"/>
            <a:ext cx="3857652" cy="164307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Picture 11" descr="C:\Users\Lidia\Desktop\kwiatyt.jpg"/>
          <p:cNvPicPr>
            <a:picLocks noChangeAspect="1" noChangeArrowheads="1"/>
          </p:cNvPicPr>
          <p:nvPr/>
        </p:nvPicPr>
        <p:blipFill>
          <a:blip r:embed="rId2" cstate="print"/>
          <a:srcRect l="5730" t="37695" r="46616" b="13281"/>
          <a:stretch>
            <a:fillRect/>
          </a:stretch>
        </p:blipFill>
        <p:spPr bwMode="auto">
          <a:xfrm>
            <a:off x="1785918" y="857232"/>
            <a:ext cx="557216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0298" y="1600201"/>
            <a:ext cx="3000396" cy="247174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Picture 10" descr="C:\Users\Lidia\Desktop\kwiatyyy.jpg"/>
          <p:cNvPicPr>
            <a:picLocks noChangeAspect="1" noChangeArrowheads="1"/>
          </p:cNvPicPr>
          <p:nvPr/>
        </p:nvPicPr>
        <p:blipFill>
          <a:blip r:embed="rId2"/>
          <a:srcRect l="28261" t="50713" r="38225" b="26981"/>
          <a:stretch>
            <a:fillRect/>
          </a:stretch>
        </p:blipFill>
        <p:spPr bwMode="auto">
          <a:xfrm>
            <a:off x="2071670" y="857232"/>
            <a:ext cx="514353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Lidia\Desktop\kwiaty P17\4B51C3D1-8120-4573-B603-7A5D60335A89.jpeg"/>
          <p:cNvPicPr>
            <a:picLocks noChangeAspect="1" noChangeArrowheads="1"/>
          </p:cNvPicPr>
          <p:nvPr/>
        </p:nvPicPr>
        <p:blipFill>
          <a:blip r:embed="rId2"/>
          <a:srcRect l="18138" t="19483" r="16879" b="5469"/>
          <a:stretch>
            <a:fillRect/>
          </a:stretch>
        </p:blipFill>
        <p:spPr bwMode="auto">
          <a:xfrm>
            <a:off x="1928794" y="928670"/>
            <a:ext cx="507209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:\Users\Lidia\Desktop\kwiaty P17\9D0E2E88-C81F-4A00-BDA2-4EBC54A70C10.png"/>
          <p:cNvPicPr>
            <a:picLocks noChangeAspect="1" noChangeArrowheads="1"/>
          </p:cNvPicPr>
          <p:nvPr/>
        </p:nvPicPr>
        <p:blipFill>
          <a:blip r:embed="rId2"/>
          <a:srcRect l="5435" t="28491" r="24127" b="19643"/>
          <a:stretch>
            <a:fillRect/>
          </a:stretch>
        </p:blipFill>
        <p:spPr bwMode="auto">
          <a:xfrm>
            <a:off x="1643042" y="714356"/>
            <a:ext cx="592935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Users\Lidia\Desktop\kwiaty P17\AE94D03F-92A5-43B9-ADAF-F6CE5F989470.jpeg"/>
          <p:cNvPicPr>
            <a:picLocks noChangeAspect="1" noChangeArrowheads="1"/>
          </p:cNvPicPr>
          <p:nvPr/>
        </p:nvPicPr>
        <p:blipFill>
          <a:blip r:embed="rId2"/>
          <a:srcRect l="3125" t="4243" r="4590" b="2757"/>
          <a:stretch>
            <a:fillRect/>
          </a:stretch>
        </p:blipFill>
        <p:spPr bwMode="auto">
          <a:xfrm>
            <a:off x="1500166" y="928670"/>
            <a:ext cx="614366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</TotalTime>
  <Words>5</Words>
  <Application>Microsoft Office PowerPoint</Application>
  <PresentationFormat>Pokaz na ekranie (4:3)</PresentationFormat>
  <Paragraphs>3</Paragraphs>
  <Slides>38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Motyw pakietu Office</vt:lpstr>
      <vt:lpstr>KWIATY  DLA JANA PAWŁA II </vt:lpstr>
      <vt:lpstr>PAMIĘTAMY !  PRZEDSZKOLE NR 17 CIUCHCIA  W OSTROWIE WIELKOPOLSKIM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DZIĘKUJEMY CI   OJCZE                    ŚWIĘTY!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Paweł II – dzieci z Przedszkola 17</dc:title>
  <dc:creator>Lidia</dc:creator>
  <cp:lastModifiedBy>Lidia</cp:lastModifiedBy>
  <cp:revision>55</cp:revision>
  <dcterms:created xsi:type="dcterms:W3CDTF">2020-05-12T11:17:31Z</dcterms:created>
  <dcterms:modified xsi:type="dcterms:W3CDTF">2020-05-14T17:03:40Z</dcterms:modified>
</cp:coreProperties>
</file>